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6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0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2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3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74000">
              <a:srgbClr val="00B0F0"/>
            </a:gs>
            <a:gs pos="83000">
              <a:srgbClr val="0070C0"/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39F6-F4A9-4D2E-BDAF-FF81A83ECE9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A88F-E8A0-4F6D-939F-2C019185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1381886"/>
            <a:ext cx="6572250" cy="2497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3390900"/>
            <a:ext cx="609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4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61950"/>
            <a:ext cx="88963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Rules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Teams of 3-4 people.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5 Dice per team. Each player takes a turn that </a:t>
            </a:r>
            <a:r>
              <a:rPr lang="en-US" b="1" dirty="0" err="1" smtClean="0">
                <a:solidFill>
                  <a:srgbClr val="FFFF00"/>
                </a:solidFill>
              </a:rPr>
              <a:t>consisits</a:t>
            </a:r>
            <a:r>
              <a:rPr lang="en-US" b="1" dirty="0" smtClean="0">
                <a:solidFill>
                  <a:srgbClr val="FFFF00"/>
                </a:solidFill>
              </a:rPr>
              <a:t> of 3 rolls.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Players must roll all of the dice on the first roll but then may choose only to roll selected dice for their last 2.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Once all three rolls have been taken you look at the dice to see where your score best fits in your score card.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Each space on the score card is a certain number of points. You must complete a jump for every point you receive. The only place where this does not apply is in the higher scoring boxes ( no “x” symbol) where you only need to complete one jump for each spot on the dice.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Add up your scores to see who the Jump Rope Yahtzee Winner! There may be a prize involved … </a:t>
            </a:r>
          </a:p>
        </p:txBody>
      </p:sp>
    </p:spTree>
    <p:extLst>
      <p:ext uri="{BB962C8B-B14F-4D97-AF65-F5344CB8AC3E}">
        <p14:creationId xmlns:p14="http://schemas.microsoft.com/office/powerpoint/2010/main" val="253658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53" y="0"/>
            <a:ext cx="634069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72425" y="674400"/>
            <a:ext cx="35909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Yellow = 1 jump for every point  after you multiply.</a:t>
            </a:r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92D050"/>
                </a:solidFill>
              </a:rPr>
              <a:t>Green = 1 point for every spot on the dice.</a:t>
            </a:r>
          </a:p>
          <a:p>
            <a:endParaRPr lang="en-US" sz="3200" b="1" dirty="0"/>
          </a:p>
          <a:p>
            <a:r>
              <a:rPr lang="en-US" sz="3200" b="1" dirty="0" smtClean="0">
                <a:solidFill>
                  <a:schemeClr val="bg1"/>
                </a:solidFill>
              </a:rPr>
              <a:t>White = Your totals and bonus points for high scores!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7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O'Keefe, Leah   (ASD-W)</dc:creator>
  <cp:lastModifiedBy>O'Keefe, Leah   (ASD-W)</cp:lastModifiedBy>
  <cp:revision>2</cp:revision>
  <dcterms:created xsi:type="dcterms:W3CDTF">2019-04-03T11:44:32Z</dcterms:created>
  <dcterms:modified xsi:type="dcterms:W3CDTF">2019-04-03T11:50:05Z</dcterms:modified>
</cp:coreProperties>
</file>